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72" r:id="rId3"/>
    <p:sldId id="257" r:id="rId4"/>
    <p:sldId id="265" r:id="rId5"/>
    <p:sldId id="258" r:id="rId6"/>
    <p:sldId id="260" r:id="rId7"/>
    <p:sldId id="261" r:id="rId8"/>
    <p:sldId id="262" r:id="rId9"/>
    <p:sldId id="271" r:id="rId10"/>
    <p:sldId id="263" r:id="rId11"/>
    <p:sldId id="269" r:id="rId12"/>
    <p:sldId id="266" r:id="rId13"/>
    <p:sldId id="267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FBE08F4-B07C-4D0E-A7BB-ECC4FBB49FCB}" type="datetimeFigureOut">
              <a:rPr lang="en-AU" smtClean="0"/>
              <a:t>22/02/2020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93D9981-E704-4BED-8FF9-14CA5D0CD59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6846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08F4-B07C-4D0E-A7BB-ECC4FBB49FCB}" type="datetimeFigureOut">
              <a:rPr lang="en-AU" smtClean="0"/>
              <a:t>22/02/2020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9981-E704-4BED-8FF9-14CA5D0CD59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2903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FBE08F4-B07C-4D0E-A7BB-ECC4FBB49FCB}" type="datetimeFigureOut">
              <a:rPr lang="en-AU" smtClean="0"/>
              <a:t>22/02/2020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93D9981-E704-4BED-8FF9-14CA5D0CD59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3698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FBE08F4-B07C-4D0E-A7BB-ECC4FBB49FCB}" type="datetimeFigureOut">
              <a:rPr lang="en-AU" smtClean="0"/>
              <a:t>22/02/2020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93D9981-E704-4BED-8FF9-14CA5D0CD599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1542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FBE08F4-B07C-4D0E-A7BB-ECC4FBB49FCB}" type="datetimeFigureOut">
              <a:rPr lang="en-AU" smtClean="0"/>
              <a:t>22/02/2020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93D9981-E704-4BED-8FF9-14CA5D0CD59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9980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08F4-B07C-4D0E-A7BB-ECC4FBB49FCB}" type="datetimeFigureOut">
              <a:rPr lang="en-AU" smtClean="0"/>
              <a:t>22/02/2020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9981-E704-4BED-8FF9-14CA5D0CD59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0923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08F4-B07C-4D0E-A7BB-ECC4FBB49FCB}" type="datetimeFigureOut">
              <a:rPr lang="en-AU" smtClean="0"/>
              <a:t>22/02/2020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9981-E704-4BED-8FF9-14CA5D0CD59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56887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08F4-B07C-4D0E-A7BB-ECC4FBB49FCB}" type="datetimeFigureOut">
              <a:rPr lang="en-AU" smtClean="0"/>
              <a:t>22/02/2020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9981-E704-4BED-8FF9-14CA5D0CD59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23360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FBE08F4-B07C-4D0E-A7BB-ECC4FBB49FCB}" type="datetimeFigureOut">
              <a:rPr lang="en-AU" smtClean="0"/>
              <a:t>22/02/2020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93D9981-E704-4BED-8FF9-14CA5D0CD59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287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08F4-B07C-4D0E-A7BB-ECC4FBB49FCB}" type="datetimeFigureOut">
              <a:rPr lang="en-AU" smtClean="0"/>
              <a:t>22/02/2020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9981-E704-4BED-8FF9-14CA5D0CD59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098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FBE08F4-B07C-4D0E-A7BB-ECC4FBB49FCB}" type="datetimeFigureOut">
              <a:rPr lang="en-AU" smtClean="0"/>
              <a:t>22/02/2020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93D9981-E704-4BED-8FF9-14CA5D0CD59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3168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08F4-B07C-4D0E-A7BB-ECC4FBB49FCB}" type="datetimeFigureOut">
              <a:rPr lang="en-AU" smtClean="0"/>
              <a:t>22/02/2020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9981-E704-4BED-8FF9-14CA5D0CD59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2752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08F4-B07C-4D0E-A7BB-ECC4FBB49FCB}" type="datetimeFigureOut">
              <a:rPr lang="en-AU" smtClean="0"/>
              <a:t>22/02/2020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9981-E704-4BED-8FF9-14CA5D0CD59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4029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08F4-B07C-4D0E-A7BB-ECC4FBB49FCB}" type="datetimeFigureOut">
              <a:rPr lang="en-AU" smtClean="0"/>
              <a:t>22/02/2020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9981-E704-4BED-8FF9-14CA5D0CD59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0246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08F4-B07C-4D0E-A7BB-ECC4FBB49FCB}" type="datetimeFigureOut">
              <a:rPr lang="en-AU" smtClean="0"/>
              <a:t>22/02/2020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9981-E704-4BED-8FF9-14CA5D0CD59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38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08F4-B07C-4D0E-A7BB-ECC4FBB49FCB}" type="datetimeFigureOut">
              <a:rPr lang="en-AU" smtClean="0"/>
              <a:t>22/02/2020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9981-E704-4BED-8FF9-14CA5D0CD59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6676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E08F4-B07C-4D0E-A7BB-ECC4FBB49FCB}" type="datetimeFigureOut">
              <a:rPr lang="en-AU" smtClean="0"/>
              <a:t>22/02/2020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9981-E704-4BED-8FF9-14CA5D0CD59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4675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E08F4-B07C-4D0E-A7BB-ECC4FBB49FCB}" type="datetimeFigureOut">
              <a:rPr lang="en-AU" smtClean="0"/>
              <a:t>22/02/2020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D9981-E704-4BED-8FF9-14CA5D0CD59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4318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CCEF-0BB7-4DAE-9C1B-AABA43569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626" y="966851"/>
            <a:ext cx="6889930" cy="4626864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AU" sz="5000" dirty="0"/>
              <a:t>Digital solution</a:t>
            </a:r>
          </a:p>
        </p:txBody>
      </p:sp>
    </p:spTree>
    <p:extLst>
      <p:ext uri="{BB962C8B-B14F-4D97-AF65-F5344CB8AC3E}">
        <p14:creationId xmlns:p14="http://schemas.microsoft.com/office/powerpoint/2010/main" val="1868971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1ADB-02EC-4976-9756-86D3EE74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User interface</a:t>
            </a:r>
            <a:endParaRPr lang="en-AU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B91A17-86FE-4AAE-AF09-9A4141585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910" y="2193925"/>
            <a:ext cx="6790179" cy="4024313"/>
          </a:xfrm>
        </p:spPr>
      </p:pic>
    </p:spTree>
    <p:extLst>
      <p:ext uri="{BB962C8B-B14F-4D97-AF65-F5344CB8AC3E}">
        <p14:creationId xmlns:p14="http://schemas.microsoft.com/office/powerpoint/2010/main" val="4010018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DCCE5-37CF-48D5-8627-EE7C1190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interface</a:t>
            </a:r>
          </a:p>
        </p:txBody>
      </p:sp>
      <p:pic>
        <p:nvPicPr>
          <p:cNvPr id="5" name="Content Placeholder 4" descr="A picture containing cake&#10;&#10;Description automatically generated">
            <a:extLst>
              <a:ext uri="{FF2B5EF4-FFF2-40B4-BE49-F238E27FC236}">
                <a16:creationId xmlns:a16="http://schemas.microsoft.com/office/drawing/2014/main" id="{A5E95939-3C64-4303-BC6E-6470C1F54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676" y="2193925"/>
            <a:ext cx="6678647" cy="4024313"/>
          </a:xfrm>
        </p:spPr>
      </p:pic>
    </p:spTree>
    <p:extLst>
      <p:ext uri="{BB962C8B-B14F-4D97-AF65-F5344CB8AC3E}">
        <p14:creationId xmlns:p14="http://schemas.microsoft.com/office/powerpoint/2010/main" val="3772827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4ECE2-DA70-41BA-B773-1A28EF514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Algorithms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1731F49-FDFD-4119-A4F8-7A2576223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1600" dirty="0"/>
              <a:t>Open Googlestapicmap.apikey.py</a:t>
            </a:r>
          </a:p>
          <a:p>
            <a:pPr marL="0" indent="0">
              <a:buNone/>
            </a:pPr>
            <a:r>
              <a:rPr lang="en-AU" sz="1600" dirty="0"/>
              <a:t>Importing the photo in the script</a:t>
            </a:r>
          </a:p>
          <a:p>
            <a:pPr marL="0" indent="0">
              <a:buNone/>
            </a:pPr>
            <a:r>
              <a:rPr lang="en-AU" sz="1600" dirty="0"/>
              <a:t>Enter the API key</a:t>
            </a:r>
          </a:p>
          <a:p>
            <a:pPr marL="0" indent="0">
              <a:buNone/>
            </a:pPr>
            <a:r>
              <a:rPr lang="en-AU" sz="1600" dirty="0"/>
              <a:t>Type the URL of the ASAS map</a:t>
            </a:r>
          </a:p>
          <a:p>
            <a:pPr marL="0" indent="0">
              <a:buNone/>
            </a:pPr>
            <a:r>
              <a:rPr lang="en-AU" sz="1600" dirty="0"/>
              <a:t>Edit the blocks ( pin, path) with the coordinate in map</a:t>
            </a:r>
          </a:p>
          <a:p>
            <a:pPr marL="0" indent="0">
              <a:buNone/>
            </a:pPr>
            <a:r>
              <a:rPr lang="en-AU" sz="1600" dirty="0"/>
              <a:t>Edit the zoom level</a:t>
            </a:r>
          </a:p>
          <a:p>
            <a:pPr marL="0" indent="0">
              <a:buNone/>
            </a:pPr>
            <a:r>
              <a:rPr lang="en-AU" sz="1600" dirty="0"/>
              <a:t>Type the size and the scale</a:t>
            </a:r>
          </a:p>
          <a:p>
            <a:pPr marL="0" indent="0">
              <a:buNone/>
            </a:pPr>
            <a:r>
              <a:rPr lang="en-AU" sz="1600" dirty="0"/>
              <a:t>Change the map type to satellite</a:t>
            </a:r>
          </a:p>
          <a:p>
            <a:pPr marL="0" indent="0">
              <a:buNone/>
            </a:pPr>
            <a:r>
              <a:rPr lang="en-AU" sz="1600" dirty="0"/>
              <a:t>Run the module </a:t>
            </a:r>
          </a:p>
          <a:p>
            <a:pPr marL="0" indent="0">
              <a:buNone/>
            </a:pPr>
            <a:r>
              <a:rPr lang="en-AU" sz="1600" dirty="0"/>
              <a:t>Copy the link to access the map </a:t>
            </a:r>
          </a:p>
          <a:p>
            <a:pPr marL="0" indent="0">
              <a:buNone/>
            </a:pPr>
            <a:r>
              <a:rPr lang="en-AU" sz="1600" dirty="0"/>
              <a:t>Successful access  </a:t>
            </a:r>
          </a:p>
          <a:p>
            <a:pPr marL="0" indent="0">
              <a:buNone/>
            </a:pPr>
            <a:endParaRPr lang="en-AU" sz="1600" dirty="0"/>
          </a:p>
          <a:p>
            <a:pPr marL="0" indent="0">
              <a:buNone/>
            </a:pPr>
            <a:endParaRPr lang="en-AU" sz="1600" dirty="0"/>
          </a:p>
          <a:p>
            <a:pPr marL="0" indent="0">
              <a:buNone/>
            </a:pPr>
            <a:endParaRPr lang="en-AU" sz="1600" dirty="0"/>
          </a:p>
          <a:p>
            <a:pPr marL="0" indent="0">
              <a:buNone/>
            </a:pPr>
            <a:endParaRPr lang="en-AU" sz="1600" dirty="0"/>
          </a:p>
        </p:txBody>
      </p:sp>
      <p:pic>
        <p:nvPicPr>
          <p:cNvPr id="31" name="Picture 30" descr="A close up of a device&#10;&#10;Description automatically generated">
            <a:extLst>
              <a:ext uri="{FF2B5EF4-FFF2-40B4-BE49-F238E27FC236}">
                <a16:creationId xmlns:a16="http://schemas.microsoft.com/office/drawing/2014/main" id="{C092A63B-8F0A-4392-A9F9-B11558022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12" y="1774208"/>
            <a:ext cx="4017068" cy="45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3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37F2B-D6D4-41FA-9E32-450965E0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B8695C7-C586-475A-B8D5-C78A8DAE02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118745"/>
              </p:ext>
            </p:extLst>
          </p:nvPr>
        </p:nvGraphicFramePr>
        <p:xfrm>
          <a:off x="682388" y="2193925"/>
          <a:ext cx="10823812" cy="425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0212">
                  <a:extLst>
                    <a:ext uri="{9D8B030D-6E8A-4147-A177-3AD203B41FA5}">
                      <a16:colId xmlns:a16="http://schemas.microsoft.com/office/drawing/2014/main" val="163160543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375221815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558137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Prescribed criteria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Evaluation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Recommendations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61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Useful for the new comers or visitors and students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100" dirty="0"/>
                        <a:t>Webpage is useful for all students because everyone has the laptop to check out the website and the map.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100" dirty="0"/>
                        <a:t>Users can open the website of school to access the map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100" dirty="0"/>
                        <a:t>It doesn’t collect personal or store data, it is available for the whole school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396078"/>
                  </a:ext>
                </a:extLst>
              </a:tr>
              <a:tr h="316900">
                <a:tc>
                  <a:txBody>
                    <a:bodyPr/>
                    <a:lstStyle/>
                    <a:p>
                      <a:r>
                        <a:rPr lang="en-AU" dirty="0"/>
                        <a:t>User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100" dirty="0"/>
                        <a:t>It is easy to access the map and convenient the user, user do </a:t>
                      </a:r>
                      <a:r>
                        <a:rPr lang="en-US" sz="1100" noProof="0" dirty="0"/>
                        <a:t>not</a:t>
                      </a:r>
                      <a:r>
                        <a:rPr lang="en-AU" sz="1100" dirty="0"/>
                        <a:t> need instruction to access the map because it is a simple design website 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100" dirty="0"/>
                        <a:t>Home page is clean and easy to follow due to essential items are all in the homepage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100" dirty="0"/>
                        <a:t>Opinion on different </a:t>
                      </a:r>
                      <a:r>
                        <a:rPr lang="en-US" sz="1100" noProof="0" dirty="0"/>
                        <a:t>color</a:t>
                      </a:r>
                      <a:r>
                        <a:rPr lang="en-AU" sz="1100" dirty="0"/>
                        <a:t> scheme instead of single </a:t>
                      </a:r>
                      <a:r>
                        <a:rPr lang="en-US" sz="1100" noProof="0" dirty="0"/>
                        <a:t>color</a:t>
                      </a:r>
                      <a:r>
                        <a:rPr lang="en-AU" sz="1100" dirty="0"/>
                        <a:t> or else it becomes lack of </a:t>
                      </a:r>
                      <a:r>
                        <a:rPr lang="en-US" sz="1100" noProof="0" dirty="0"/>
                        <a:t>color. Resize the text or add more symbols 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noProof="0" dirty="0"/>
                        <a:t>Should be used more images in the frontpage which will make the webpage more colorful and better for users.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92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Accuracy of algorithms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100" dirty="0"/>
                        <a:t>Algorithm has been run in the existing module and dataset and it is successfully to run and  display the webpage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4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Non-coded prototype digital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100" dirty="0"/>
                        <a:t>The prototype works well because the user interface is mainly the prototype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100" dirty="0"/>
                        <a:t>Easy to navigate, blue </a:t>
                      </a:r>
                      <a:r>
                        <a:rPr lang="en-US" sz="1100" noProof="0" dirty="0"/>
                        <a:t>colors buttons which is the color of ASAS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100" dirty="0"/>
                        <a:t>Could be add more different </a:t>
                      </a:r>
                      <a:r>
                        <a:rPr lang="en-US" sz="1100" noProof="0" dirty="0"/>
                        <a:t>color or change layout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20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486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6E425-3A50-4762-80A0-5B54C692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89D425-C141-4211-87EF-88B7B6694B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9520959"/>
              </p:ext>
            </p:extLst>
          </p:nvPr>
        </p:nvGraphicFramePr>
        <p:xfrm>
          <a:off x="685800" y="2193925"/>
          <a:ext cx="10820400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6800">
                  <a:extLst>
                    <a:ext uri="{9D8B030D-6E8A-4147-A177-3AD203B41FA5}">
                      <a16:colId xmlns:a16="http://schemas.microsoft.com/office/drawing/2014/main" val="162525502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735323360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102471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Prescribed criteria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Evaluation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Recommendations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9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Accuracy of data is dependent to the google API key also the python 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code</a:t>
                      </a:r>
                      <a:r>
                        <a:rPr lang="en-AU" sz="1100" dirty="0">
                          <a:solidFill>
                            <a:schemeClr val="bg1"/>
                          </a:solidFill>
                        </a:rPr>
                        <a:t>Googlestapicmap.apikey.py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</a:rPr>
                        <a:t>The data have already edited to more user-friendly such as the scale size and the map type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AU" sz="1100" dirty="0">
                          <a:solidFill>
                            <a:schemeClr val="bg1"/>
                          </a:solidFill>
                        </a:rPr>
                        <a:t>The data has followed the guideline instructions 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Convenience of use for target audience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Font and the words are easily to read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Students can easily to access to the webpage and the settings of the webpage is convenient for the users.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Users will remember the webpage or keep in mind due to text are outstanding as well as the color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794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Make the website be more user-friendly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It is already user-friendly because it is easily to access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04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716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A764-1B74-46B3-95B8-246CF3E2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D9D29-7EE2-4622-81A6-E384B42A6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This project is to make a map for ASAS with different topic such as meeting point, exit. Besides, I hope it can bring more convenience to all students in ASAS, guiding them or giving the instruction which wont mislead and the students will remember.</a:t>
            </a:r>
          </a:p>
          <a:p>
            <a:r>
              <a:rPr lang="en-AU" dirty="0"/>
              <a:t>It is mainly for the new students or some visitors who don’t have well-known of the school. </a:t>
            </a:r>
          </a:p>
        </p:txBody>
      </p:sp>
    </p:spTree>
    <p:extLst>
      <p:ext uri="{BB962C8B-B14F-4D97-AF65-F5344CB8AC3E}">
        <p14:creationId xmlns:p14="http://schemas.microsoft.com/office/powerpoint/2010/main" val="299506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7634-905E-4EC0-9735-172346AC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User Story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F03E-A46B-49F3-A363-EE6F9BC98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target audience are everyone in the school especially the new students of the school</a:t>
            </a:r>
          </a:p>
          <a:p>
            <a:r>
              <a:rPr lang="en-AU" dirty="0"/>
              <a:t>It will show the direction to go to the safe place while the fire emergency, it can benefit the new student to know where should they go during the fire emergency </a:t>
            </a:r>
          </a:p>
        </p:txBody>
      </p:sp>
    </p:spTree>
    <p:extLst>
      <p:ext uri="{BB962C8B-B14F-4D97-AF65-F5344CB8AC3E}">
        <p14:creationId xmlns:p14="http://schemas.microsoft.com/office/powerpoint/2010/main" val="3019717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F94F1-1E44-43A6-92A0-BB949ACB9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1B6C2-289E-43BB-9AE5-B611274D9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Time : the technical proposal has used three weeks to finish, I have enough time to do research or to finish it </a:t>
            </a:r>
          </a:p>
          <a:p>
            <a:r>
              <a:rPr lang="en-AU" dirty="0"/>
              <a:t>Sources:  google map, google map API and python</a:t>
            </a:r>
          </a:p>
          <a:p>
            <a:r>
              <a:rPr lang="en-AU" dirty="0"/>
              <a:t>It can be access by the Google Map API key legally due to the copyrights</a:t>
            </a:r>
          </a:p>
        </p:txBody>
      </p:sp>
    </p:spTree>
    <p:extLst>
      <p:ext uri="{BB962C8B-B14F-4D97-AF65-F5344CB8AC3E}">
        <p14:creationId xmlns:p14="http://schemas.microsoft.com/office/powerpoint/2010/main" val="3822071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EDCE1-0E2C-4DC9-9B43-2EDD01B47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832" y="436826"/>
            <a:ext cx="8610600" cy="1293028"/>
          </a:xfrm>
        </p:spPr>
        <p:txBody>
          <a:bodyPr/>
          <a:lstStyle/>
          <a:p>
            <a:r>
              <a:rPr lang="en-AU" dirty="0"/>
              <a:t>Breaking down the task (MINDMAP)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BDDAE2D-F1C9-4F10-830B-DC832B93E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70" y="1729854"/>
            <a:ext cx="7279555" cy="4788994"/>
          </a:xfrm>
        </p:spPr>
      </p:pic>
    </p:spTree>
    <p:extLst>
      <p:ext uri="{BB962C8B-B14F-4D97-AF65-F5344CB8AC3E}">
        <p14:creationId xmlns:p14="http://schemas.microsoft.com/office/powerpoint/2010/main" val="2168554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C3F1-B94E-44D7-9D3E-F1FFD390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Success Criteria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8B64D-E3A9-4080-B6B5-8EBF1219E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Accuracy and the efficiency of the algorithms</a:t>
            </a:r>
          </a:p>
          <a:p>
            <a:r>
              <a:rPr lang="en-AU" dirty="0"/>
              <a:t>Present user-interface prototype</a:t>
            </a:r>
          </a:p>
          <a:p>
            <a:r>
              <a:rPr lang="en-AU" dirty="0"/>
              <a:t>Accuracy of data </a:t>
            </a:r>
          </a:p>
          <a:p>
            <a:r>
              <a:rPr lang="en-AU" dirty="0"/>
              <a:t>Convenient for target groups and audience </a:t>
            </a:r>
          </a:p>
          <a:p>
            <a:r>
              <a:rPr lang="en-AU" dirty="0"/>
              <a:t>Make the website be more user-friendly</a:t>
            </a:r>
          </a:p>
          <a:p>
            <a:r>
              <a:rPr lang="en-AU" dirty="0"/>
              <a:t>Data can be upload to the database</a:t>
            </a:r>
          </a:p>
          <a:p>
            <a:r>
              <a:rPr lang="en-AU" dirty="0"/>
              <a:t>Present the non-coded prototype digital solution</a:t>
            </a:r>
          </a:p>
        </p:txBody>
      </p:sp>
    </p:spTree>
    <p:extLst>
      <p:ext uri="{BB962C8B-B14F-4D97-AF65-F5344CB8AC3E}">
        <p14:creationId xmlns:p14="http://schemas.microsoft.com/office/powerpoint/2010/main" val="3966031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C06E3-AE54-4E44-965E-DA603F4A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Existing Solution </a:t>
            </a:r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D3A9CB0-EBEC-40C5-B818-C694D5991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84" y="1134598"/>
            <a:ext cx="4738775" cy="4959029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A40D06C-A2C5-474E-A3C6-45EB08D54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899" y="2709497"/>
            <a:ext cx="4663096" cy="34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2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9F52DF-B2A2-4764-8649-BFDB6AF7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AU" sz="3200"/>
              <a:t>Dataset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051454-A5F4-48A2-BE9F-D2A3BC99B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 dirty="0"/>
              <a:t>You can move the pin and path by using the longitude and latitude in the google map</a:t>
            </a:r>
          </a:p>
          <a:p>
            <a:r>
              <a:rPr lang="en-US" sz="1600" dirty="0"/>
              <a:t>You can type the coordinate to the python code to change the direction of the path or the path fill as well as the pin.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Content Placeholder 4" descr="A picture containing old, photo, covered, cake&#10;&#10;Description automatically generated">
            <a:extLst>
              <a:ext uri="{FF2B5EF4-FFF2-40B4-BE49-F238E27FC236}">
                <a16:creationId xmlns:a16="http://schemas.microsoft.com/office/drawing/2014/main" id="{A3909185-45BA-44B3-A24B-E379ABD67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99" y="1032342"/>
            <a:ext cx="6533501" cy="49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55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DEB83-B69D-4E53-9594-77E43788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AU" dirty="0"/>
              <a:t>Data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81E8-77EA-4FD3-B647-26A67E07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</a:t>
            </a:r>
            <a:r>
              <a:rPr lang="en-US" b="1" dirty="0"/>
              <a:t> Google Static Map </a:t>
            </a:r>
            <a:r>
              <a:rPr lang="en-US" dirty="0"/>
              <a:t>web service </a:t>
            </a:r>
            <a:r>
              <a:rPr lang="en-US" b="1" dirty="0"/>
              <a:t>dynamically </a:t>
            </a:r>
            <a:r>
              <a:rPr lang="en-US" dirty="0"/>
              <a:t>creates a map image based on </a:t>
            </a:r>
            <a:r>
              <a:rPr lang="en-US" b="1" dirty="0"/>
              <a:t>URL parameters</a:t>
            </a:r>
            <a:r>
              <a:rPr lang="en-US" dirty="0"/>
              <a:t> (i.e. </a:t>
            </a:r>
            <a:r>
              <a:rPr lang="en-US" b="1" dirty="0"/>
              <a:t>latitude,</a:t>
            </a:r>
            <a:r>
              <a:rPr lang="en-US" dirty="0"/>
              <a:t> </a:t>
            </a:r>
            <a:r>
              <a:rPr lang="en-US" b="1" dirty="0"/>
              <a:t>longitude,</a:t>
            </a:r>
            <a:r>
              <a:rPr lang="en-US" dirty="0"/>
              <a:t> </a:t>
            </a:r>
            <a:r>
              <a:rPr lang="en-US" b="1" dirty="0"/>
              <a:t>zoom level,</a:t>
            </a:r>
            <a:r>
              <a:rPr lang="en-US" dirty="0"/>
              <a:t> </a:t>
            </a:r>
            <a:r>
              <a:rPr lang="en-US" b="1" dirty="0"/>
              <a:t>image height &amp; width, scale, map type</a:t>
            </a:r>
            <a:r>
              <a:rPr lang="en-US" dirty="0"/>
              <a:t>) sent through a standard HTTP request and returns the map as an image you can display on your web page.</a:t>
            </a:r>
            <a:endParaRPr lang="en-AU" dirty="0"/>
          </a:p>
        </p:txBody>
      </p:sp>
      <p:pic>
        <p:nvPicPr>
          <p:cNvPr id="4" name="Content Placeholder 4" descr="A picture containing old, photo, covered, cake&#10;&#10;Description automatically generated">
            <a:extLst>
              <a:ext uri="{FF2B5EF4-FFF2-40B4-BE49-F238E27FC236}">
                <a16:creationId xmlns:a16="http://schemas.microsoft.com/office/drawing/2014/main" id="{ED9D52F2-6517-4090-9207-C0C02B821F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" b="2"/>
          <a:stretch/>
        </p:blipFill>
        <p:spPr>
          <a:xfrm>
            <a:off x="6985000" y="2501159"/>
            <a:ext cx="4521200" cy="34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2532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4644</TotalTime>
  <Words>722</Words>
  <Application>Microsoft Office PowerPoint</Application>
  <PresentationFormat>Widescreen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Vapor Trail</vt:lpstr>
      <vt:lpstr>Digital solution</vt:lpstr>
      <vt:lpstr>Introduction</vt:lpstr>
      <vt:lpstr>User Story</vt:lpstr>
      <vt:lpstr>Constraints </vt:lpstr>
      <vt:lpstr>Breaking down the task (MINDMAP)</vt:lpstr>
      <vt:lpstr>Success Criteria </vt:lpstr>
      <vt:lpstr>Existing Solution </vt:lpstr>
      <vt:lpstr>Dataset</vt:lpstr>
      <vt:lpstr>Data Parameters</vt:lpstr>
      <vt:lpstr>User interface</vt:lpstr>
      <vt:lpstr>User interface</vt:lpstr>
      <vt:lpstr>Algorithms 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solution</dc:title>
  <dc:creator>Allan Fung</dc:creator>
  <cp:lastModifiedBy>Allan Fung</cp:lastModifiedBy>
  <cp:revision>24</cp:revision>
  <dcterms:created xsi:type="dcterms:W3CDTF">2020-02-19T23:54:13Z</dcterms:created>
  <dcterms:modified xsi:type="dcterms:W3CDTF">2020-02-23T05:21:12Z</dcterms:modified>
</cp:coreProperties>
</file>